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7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68043-3FCE-4780-93BB-62578D4A6D92}" v="1" dt="2024-04-17T19:28:40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kir Katran" userId="5564ee53c9f0ea6a" providerId="LiveId" clId="{73868043-3FCE-4780-93BB-62578D4A6D92}"/>
    <pc:docChg chg="undo custSel addSld delSld modSld">
      <pc:chgData name="Bekir Katran" userId="5564ee53c9f0ea6a" providerId="LiveId" clId="{73868043-3FCE-4780-93BB-62578D4A6D92}" dt="2024-04-17T19:39:45.272" v="95" actId="255"/>
      <pc:docMkLst>
        <pc:docMk/>
      </pc:docMkLst>
      <pc:sldChg chg="modSp mod">
        <pc:chgData name="Bekir Katran" userId="5564ee53c9f0ea6a" providerId="LiveId" clId="{73868043-3FCE-4780-93BB-62578D4A6D92}" dt="2024-04-17T19:39:45.272" v="95" actId="255"/>
        <pc:sldMkLst>
          <pc:docMk/>
          <pc:sldMk cId="1070551190" sldId="257"/>
        </pc:sldMkLst>
        <pc:spChg chg="mod">
          <ac:chgData name="Bekir Katran" userId="5564ee53c9f0ea6a" providerId="LiveId" clId="{73868043-3FCE-4780-93BB-62578D4A6D92}" dt="2024-04-17T19:39:45.272" v="95" actId="255"/>
          <ac:spMkLst>
            <pc:docMk/>
            <pc:sldMk cId="1070551190" sldId="257"/>
            <ac:spMk id="3" creationId="{00000000-0000-0000-0000-000000000000}"/>
          </ac:spMkLst>
        </pc:spChg>
      </pc:sldChg>
      <pc:sldChg chg="modSp add del mod">
        <pc:chgData name="Bekir Katran" userId="5564ee53c9f0ea6a" providerId="LiveId" clId="{73868043-3FCE-4780-93BB-62578D4A6D92}" dt="2024-04-17T19:38:07.185" v="80" actId="255"/>
        <pc:sldMkLst>
          <pc:docMk/>
          <pc:sldMk cId="2881176977" sldId="258"/>
        </pc:sldMkLst>
        <pc:spChg chg="mod">
          <ac:chgData name="Bekir Katran" userId="5564ee53c9f0ea6a" providerId="LiveId" clId="{73868043-3FCE-4780-93BB-62578D4A6D92}" dt="2024-04-17T19:38:07.185" v="80" actId="255"/>
          <ac:spMkLst>
            <pc:docMk/>
            <pc:sldMk cId="2881176977" sldId="258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7:35.686" v="78" actId="2696"/>
        <pc:sldMkLst>
          <pc:docMk/>
          <pc:sldMk cId="2989706087" sldId="259"/>
        </pc:sldMkLst>
        <pc:spChg chg="mod">
          <ac:chgData name="Bekir Katran" userId="5564ee53c9f0ea6a" providerId="LiveId" clId="{73868043-3FCE-4780-93BB-62578D4A6D92}" dt="2024-04-17T19:33:37.697" v="47" actId="20577"/>
          <ac:spMkLst>
            <pc:docMk/>
            <pc:sldMk cId="2989706087" sldId="259"/>
            <ac:spMk id="3" creationId="{00000000-0000-0000-0000-000000000000}"/>
          </ac:spMkLst>
        </pc:spChg>
      </pc:sldChg>
      <pc:sldChg chg="modSp mod">
        <pc:chgData name="Bekir Katran" userId="5564ee53c9f0ea6a" providerId="LiveId" clId="{73868043-3FCE-4780-93BB-62578D4A6D92}" dt="2024-04-17T19:38:22.590" v="82" actId="255"/>
        <pc:sldMkLst>
          <pc:docMk/>
          <pc:sldMk cId="4183282494" sldId="260"/>
        </pc:sldMkLst>
        <pc:spChg chg="mod">
          <ac:chgData name="Bekir Katran" userId="5564ee53c9f0ea6a" providerId="LiveId" clId="{73868043-3FCE-4780-93BB-62578D4A6D92}" dt="2024-04-17T19:38:22.590" v="82" actId="255"/>
          <ac:spMkLst>
            <pc:docMk/>
            <pc:sldMk cId="4183282494" sldId="260"/>
            <ac:spMk id="3" creationId="{00000000-0000-0000-0000-000000000000}"/>
          </ac:spMkLst>
        </pc:spChg>
      </pc:sldChg>
      <pc:sldChg chg="modSp mod">
        <pc:chgData name="Bekir Katran" userId="5564ee53c9f0ea6a" providerId="LiveId" clId="{73868043-3FCE-4780-93BB-62578D4A6D92}" dt="2024-04-17T19:38:37.093" v="84" actId="255"/>
        <pc:sldMkLst>
          <pc:docMk/>
          <pc:sldMk cId="3996886984" sldId="261"/>
        </pc:sldMkLst>
        <pc:spChg chg="mod">
          <ac:chgData name="Bekir Katran" userId="5564ee53c9f0ea6a" providerId="LiveId" clId="{73868043-3FCE-4780-93BB-62578D4A6D92}" dt="2024-04-17T19:38:37.093" v="84" actId="255"/>
          <ac:spMkLst>
            <pc:docMk/>
            <pc:sldMk cId="3996886984" sldId="261"/>
            <ac:spMk id="3" creationId="{00000000-0000-0000-0000-000000000000}"/>
          </ac:spMkLst>
        </pc:spChg>
      </pc:sldChg>
      <pc:sldChg chg="modSp mod">
        <pc:chgData name="Bekir Katran" userId="5564ee53c9f0ea6a" providerId="LiveId" clId="{73868043-3FCE-4780-93BB-62578D4A6D92}" dt="2024-04-17T19:38:49.701" v="86" actId="255"/>
        <pc:sldMkLst>
          <pc:docMk/>
          <pc:sldMk cId="1352973588" sldId="262"/>
        </pc:sldMkLst>
        <pc:spChg chg="mod">
          <ac:chgData name="Bekir Katran" userId="5564ee53c9f0ea6a" providerId="LiveId" clId="{73868043-3FCE-4780-93BB-62578D4A6D92}" dt="2024-04-17T19:38:49.701" v="86" actId="255"/>
          <ac:spMkLst>
            <pc:docMk/>
            <pc:sldMk cId="1352973588" sldId="262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6:56.826" v="69" actId="2696"/>
        <pc:sldMkLst>
          <pc:docMk/>
          <pc:sldMk cId="1303917532" sldId="263"/>
        </pc:sldMkLst>
        <pc:spChg chg="mod">
          <ac:chgData name="Bekir Katran" userId="5564ee53c9f0ea6a" providerId="LiveId" clId="{73868043-3FCE-4780-93BB-62578D4A6D92}" dt="2024-04-17T19:30:08.781" v="20" actId="21"/>
          <ac:spMkLst>
            <pc:docMk/>
            <pc:sldMk cId="1303917532" sldId="263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7:08.555" v="72" actId="2696"/>
        <pc:sldMkLst>
          <pc:docMk/>
          <pc:sldMk cId="227630116" sldId="264"/>
        </pc:sldMkLst>
        <pc:spChg chg="mod">
          <ac:chgData name="Bekir Katran" userId="5564ee53c9f0ea6a" providerId="LiveId" clId="{73868043-3FCE-4780-93BB-62578D4A6D92}" dt="2024-04-17T19:31:05.868" v="33" actId="21"/>
          <ac:spMkLst>
            <pc:docMk/>
            <pc:sldMk cId="227630116" sldId="264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0:57.064" v="30" actId="2696"/>
        <pc:sldMkLst>
          <pc:docMk/>
          <pc:sldMk cId="2404798310" sldId="265"/>
        </pc:sldMkLst>
        <pc:spChg chg="mod">
          <ac:chgData name="Bekir Katran" userId="5564ee53c9f0ea6a" providerId="LiveId" clId="{73868043-3FCE-4780-93BB-62578D4A6D92}" dt="2024-04-17T19:30:53.460" v="29" actId="21"/>
          <ac:spMkLst>
            <pc:docMk/>
            <pc:sldMk cId="2404798310" sldId="265"/>
            <ac:spMk id="3" creationId="{00000000-0000-0000-0000-000000000000}"/>
          </ac:spMkLst>
        </pc:spChg>
      </pc:sldChg>
      <pc:sldChg chg="del">
        <pc:chgData name="Bekir Katran" userId="5564ee53c9f0ea6a" providerId="LiveId" clId="{73868043-3FCE-4780-93BB-62578D4A6D92}" dt="2024-04-17T19:30:48.918" v="28" actId="2696"/>
        <pc:sldMkLst>
          <pc:docMk/>
          <pc:sldMk cId="615120431" sldId="266"/>
        </pc:sldMkLst>
      </pc:sldChg>
      <pc:sldChg chg="delSp modSp mod">
        <pc:chgData name="Bekir Katran" userId="5564ee53c9f0ea6a" providerId="LiveId" clId="{73868043-3FCE-4780-93BB-62578D4A6D92}" dt="2024-04-17T19:39:23.440" v="94" actId="14100"/>
        <pc:sldMkLst>
          <pc:docMk/>
          <pc:sldMk cId="3060028566" sldId="267"/>
        </pc:sldMkLst>
        <pc:spChg chg="del mod">
          <ac:chgData name="Bekir Katran" userId="5564ee53c9f0ea6a" providerId="LiveId" clId="{73868043-3FCE-4780-93BB-62578D4A6D92}" dt="2024-04-17T19:37:26.774" v="77" actId="21"/>
          <ac:spMkLst>
            <pc:docMk/>
            <pc:sldMk cId="3060028566" sldId="267"/>
            <ac:spMk id="2" creationId="{00000000-0000-0000-0000-000000000000}"/>
          </ac:spMkLst>
        </pc:spChg>
        <pc:spChg chg="mod">
          <ac:chgData name="Bekir Katran" userId="5564ee53c9f0ea6a" providerId="LiveId" clId="{73868043-3FCE-4780-93BB-62578D4A6D92}" dt="2024-04-17T19:39:23.440" v="94" actId="14100"/>
          <ac:spMkLst>
            <pc:docMk/>
            <pc:sldMk cId="3060028566" sldId="267"/>
            <ac:spMk id="3" creationId="{00000000-0000-0000-0000-000000000000}"/>
          </ac:spMkLst>
        </pc:spChg>
        <pc:picChg chg="mod">
          <ac:chgData name="Bekir Katran" userId="5564ee53c9f0ea6a" providerId="LiveId" clId="{73868043-3FCE-4780-93BB-62578D4A6D92}" dt="2024-04-17T19:39:05.091" v="89" actId="1076"/>
          <ac:picMkLst>
            <pc:docMk/>
            <pc:sldMk cId="3060028566" sldId="267"/>
            <ac:picMk id="22" creationId="{A5AF0CC2-273E-95D9-1BD1-46B3D6E80167}"/>
          </ac:picMkLst>
        </pc:picChg>
      </pc:sldChg>
      <pc:sldChg chg="modSp del mod">
        <pc:chgData name="Bekir Katran" userId="5564ee53c9f0ea6a" providerId="LiveId" clId="{73868043-3FCE-4780-93BB-62578D4A6D92}" dt="2024-04-17T19:37:05.928" v="71" actId="2696"/>
        <pc:sldMkLst>
          <pc:docMk/>
          <pc:sldMk cId="3025544567" sldId="268"/>
        </pc:sldMkLst>
        <pc:spChg chg="mod">
          <ac:chgData name="Bekir Katran" userId="5564ee53c9f0ea6a" providerId="LiveId" clId="{73868043-3FCE-4780-93BB-62578D4A6D92}" dt="2024-04-17T19:30:41.841" v="27" actId="21"/>
          <ac:spMkLst>
            <pc:docMk/>
            <pc:sldMk cId="3025544567" sldId="268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7:03.538" v="70" actId="2696"/>
        <pc:sldMkLst>
          <pc:docMk/>
          <pc:sldMk cId="3139931391" sldId="269"/>
        </pc:sldMkLst>
        <pc:spChg chg="mod">
          <ac:chgData name="Bekir Katran" userId="5564ee53c9f0ea6a" providerId="LiveId" clId="{73868043-3FCE-4780-93BB-62578D4A6D92}" dt="2024-04-17T19:30:37.933" v="26" actId="21"/>
          <ac:spMkLst>
            <pc:docMk/>
            <pc:sldMk cId="3139931391" sldId="269"/>
            <ac:spMk id="3" creationId="{00000000-0000-0000-0000-000000000000}"/>
          </ac:spMkLst>
        </pc:spChg>
      </pc:sldChg>
      <pc:sldChg chg="del">
        <pc:chgData name="Bekir Katran" userId="5564ee53c9f0ea6a" providerId="LiveId" clId="{73868043-3FCE-4780-93BB-62578D4A6D92}" dt="2024-04-17T19:31:03.271" v="32" actId="2696"/>
        <pc:sldMkLst>
          <pc:docMk/>
          <pc:sldMk cId="322930592" sldId="270"/>
        </pc:sldMkLst>
      </pc:sldChg>
      <pc:sldChg chg="del">
        <pc:chgData name="Bekir Katran" userId="5564ee53c9f0ea6a" providerId="LiveId" clId="{73868043-3FCE-4780-93BB-62578D4A6D92}" dt="2024-04-17T19:31:13.649" v="35" actId="2696"/>
        <pc:sldMkLst>
          <pc:docMk/>
          <pc:sldMk cId="1512136818" sldId="272"/>
        </pc:sldMkLst>
      </pc:sldChg>
      <pc:sldChg chg="modSp del mod">
        <pc:chgData name="Bekir Katran" userId="5564ee53c9f0ea6a" providerId="LiveId" clId="{73868043-3FCE-4780-93BB-62578D4A6D92}" dt="2024-04-17T19:37:12.278" v="73" actId="2696"/>
        <pc:sldMkLst>
          <pc:docMk/>
          <pc:sldMk cId="222435594" sldId="273"/>
        </pc:sldMkLst>
        <pc:spChg chg="mod">
          <ac:chgData name="Bekir Katran" userId="5564ee53c9f0ea6a" providerId="LiveId" clId="{73868043-3FCE-4780-93BB-62578D4A6D92}" dt="2024-04-17T19:31:09.461" v="34" actId="21"/>
          <ac:spMkLst>
            <pc:docMk/>
            <pc:sldMk cId="222435594" sldId="273"/>
            <ac:spMk id="3" creationId="{00000000-0000-0000-0000-000000000000}"/>
          </ac:spMkLst>
        </pc:spChg>
      </pc:sldChg>
      <pc:sldChg chg="modSp del mod">
        <pc:chgData name="Bekir Katran" userId="5564ee53c9f0ea6a" providerId="LiveId" clId="{73868043-3FCE-4780-93BB-62578D4A6D92}" dt="2024-04-17T19:35:27.292" v="58" actId="2696"/>
        <pc:sldMkLst>
          <pc:docMk/>
          <pc:sldMk cId="2472663054" sldId="284"/>
        </pc:sldMkLst>
        <pc:spChg chg="mod">
          <ac:chgData name="Bekir Katran" userId="5564ee53c9f0ea6a" providerId="LiveId" clId="{73868043-3FCE-4780-93BB-62578D4A6D92}" dt="2024-04-17T19:29:36.385" v="13" actId="21"/>
          <ac:spMkLst>
            <pc:docMk/>
            <pc:sldMk cId="2472663054" sldId="284"/>
            <ac:spMk id="3" creationId="{00000000-0000-0000-0000-000000000000}"/>
          </ac:spMkLst>
        </pc:spChg>
      </pc:sldChg>
      <pc:sldChg chg="addSp delSp modSp del mod">
        <pc:chgData name="Bekir Katran" userId="5564ee53c9f0ea6a" providerId="LiveId" clId="{73868043-3FCE-4780-93BB-62578D4A6D92}" dt="2024-04-17T19:29:51.716" v="16" actId="2696"/>
        <pc:sldMkLst>
          <pc:docMk/>
          <pc:sldMk cId="4014932067" sldId="285"/>
        </pc:sldMkLst>
        <pc:spChg chg="add mod">
          <ac:chgData name="Bekir Katran" userId="5564ee53c9f0ea6a" providerId="LiveId" clId="{73868043-3FCE-4780-93BB-62578D4A6D92}" dt="2024-04-17T19:29:49.726" v="15" actId="21"/>
          <ac:spMkLst>
            <pc:docMk/>
            <pc:sldMk cId="4014932067" sldId="285"/>
            <ac:spMk id="3" creationId="{F00A28B1-3525-F7B5-369E-FCA367AFA022}"/>
          </ac:spMkLst>
        </pc:spChg>
        <pc:picChg chg="del mod">
          <ac:chgData name="Bekir Katran" userId="5564ee53c9f0ea6a" providerId="LiveId" clId="{73868043-3FCE-4780-93BB-62578D4A6D92}" dt="2024-04-17T19:29:49.726" v="15" actId="21"/>
          <ac:picMkLst>
            <pc:docMk/>
            <pc:sldMk cId="4014932067" sldId="285"/>
            <ac:picMk id="4" creationId="{9FF14E96-79E0-0679-7DE6-F6C9525155A8}"/>
          </ac:picMkLst>
        </pc:picChg>
      </pc:sldChg>
      <pc:sldChg chg="addSp delSp modSp del mod">
        <pc:chgData name="Bekir Katran" userId="5564ee53c9f0ea6a" providerId="LiveId" clId="{73868043-3FCE-4780-93BB-62578D4A6D92}" dt="2024-04-17T19:30:30.636" v="24" actId="2696"/>
        <pc:sldMkLst>
          <pc:docMk/>
          <pc:sldMk cId="523146998" sldId="286"/>
        </pc:sldMkLst>
        <pc:spChg chg="add mod">
          <ac:chgData name="Bekir Katran" userId="5564ee53c9f0ea6a" providerId="LiveId" clId="{73868043-3FCE-4780-93BB-62578D4A6D92}" dt="2024-04-17T19:30:28.700" v="23" actId="21"/>
          <ac:spMkLst>
            <pc:docMk/>
            <pc:sldMk cId="523146998" sldId="286"/>
            <ac:spMk id="3" creationId="{2416A340-C0A2-00B4-AEE9-F456B3177FAB}"/>
          </ac:spMkLst>
        </pc:spChg>
        <pc:picChg chg="del">
          <ac:chgData name="Bekir Katran" userId="5564ee53c9f0ea6a" providerId="LiveId" clId="{73868043-3FCE-4780-93BB-62578D4A6D92}" dt="2024-04-17T19:30:28.700" v="23" actId="21"/>
          <ac:picMkLst>
            <pc:docMk/>
            <pc:sldMk cId="523146998" sldId="286"/>
            <ac:picMk id="4" creationId="{78B8FF18-C2F5-C6A6-CAD7-E707F8BA7F12}"/>
          </ac:picMkLst>
        </pc:picChg>
      </pc:sldChg>
      <pc:sldChg chg="addSp delSp modSp del mod">
        <pc:chgData name="Bekir Katran" userId="5564ee53c9f0ea6a" providerId="LiveId" clId="{73868043-3FCE-4780-93BB-62578D4A6D92}" dt="2024-04-17T19:30:16.162" v="22" actId="2696"/>
        <pc:sldMkLst>
          <pc:docMk/>
          <pc:sldMk cId="2697748323" sldId="287"/>
        </pc:sldMkLst>
        <pc:spChg chg="add mod">
          <ac:chgData name="Bekir Katran" userId="5564ee53c9f0ea6a" providerId="LiveId" clId="{73868043-3FCE-4780-93BB-62578D4A6D92}" dt="2024-04-17T19:30:12.675" v="21" actId="21"/>
          <ac:spMkLst>
            <pc:docMk/>
            <pc:sldMk cId="2697748323" sldId="287"/>
            <ac:spMk id="3" creationId="{EF9400C9-7391-4160-30FD-5A5AD3D4DF6A}"/>
          </ac:spMkLst>
        </pc:spChg>
        <pc:picChg chg="del">
          <ac:chgData name="Bekir Katran" userId="5564ee53c9f0ea6a" providerId="LiveId" clId="{73868043-3FCE-4780-93BB-62578D4A6D92}" dt="2024-04-17T19:30:12.675" v="21" actId="21"/>
          <ac:picMkLst>
            <pc:docMk/>
            <pc:sldMk cId="2697748323" sldId="287"/>
            <ac:picMk id="8" creationId="{1B24E98A-17CC-0E7E-57B3-538357BC76DE}"/>
          </ac:picMkLst>
        </pc:picChg>
      </pc:sldChg>
      <pc:sldChg chg="del">
        <pc:chgData name="Bekir Katran" userId="5564ee53c9f0ea6a" providerId="LiveId" clId="{73868043-3FCE-4780-93BB-62578D4A6D92}" dt="2024-04-17T19:30:59.394" v="31" actId="2696"/>
        <pc:sldMkLst>
          <pc:docMk/>
          <pc:sldMk cId="3353595734" sldId="289"/>
        </pc:sldMkLst>
      </pc:sldChg>
      <pc:sldChg chg="modSp del mod">
        <pc:chgData name="Bekir Katran" userId="5564ee53c9f0ea6a" providerId="LiveId" clId="{73868043-3FCE-4780-93BB-62578D4A6D92}" dt="2024-04-17T19:30:03.813" v="19" actId="2696"/>
        <pc:sldMkLst>
          <pc:docMk/>
          <pc:sldMk cId="3201490489" sldId="290"/>
        </pc:sldMkLst>
        <pc:picChg chg="mod">
          <ac:chgData name="Bekir Katran" userId="5564ee53c9f0ea6a" providerId="LiveId" clId="{73868043-3FCE-4780-93BB-62578D4A6D92}" dt="2024-04-17T19:30:01.491" v="18" actId="1076"/>
          <ac:picMkLst>
            <pc:docMk/>
            <pc:sldMk cId="3201490489" sldId="290"/>
            <ac:picMk id="4" creationId="{F5FF8BB6-B089-36FF-C207-873C0143C0D8}"/>
          </ac:picMkLst>
        </pc:picChg>
      </pc:sldChg>
      <pc:sldChg chg="addSp delSp modSp del mod">
        <pc:chgData name="Bekir Katran" userId="5564ee53c9f0ea6a" providerId="LiveId" clId="{73868043-3FCE-4780-93BB-62578D4A6D92}" dt="2024-04-17T19:29:22.371" v="12" actId="2696"/>
        <pc:sldMkLst>
          <pc:docMk/>
          <pc:sldMk cId="1769974061" sldId="292"/>
        </pc:sldMkLst>
        <pc:spChg chg="add del mod">
          <ac:chgData name="Bekir Katran" userId="5564ee53c9f0ea6a" providerId="LiveId" clId="{73868043-3FCE-4780-93BB-62578D4A6D92}" dt="2024-04-17T19:29:02.786" v="9" actId="21"/>
          <ac:spMkLst>
            <pc:docMk/>
            <pc:sldMk cId="1769974061" sldId="292"/>
            <ac:spMk id="3" creationId="{F473E9B9-F360-172C-F204-EC9CE3D9EDD2}"/>
          </ac:spMkLst>
        </pc:spChg>
        <pc:spChg chg="add mod">
          <ac:chgData name="Bekir Katran" userId="5564ee53c9f0ea6a" providerId="LiveId" clId="{73868043-3FCE-4780-93BB-62578D4A6D92}" dt="2024-04-17T19:29:17.789" v="11" actId="21"/>
          <ac:spMkLst>
            <pc:docMk/>
            <pc:sldMk cId="1769974061" sldId="292"/>
            <ac:spMk id="6" creationId="{D1B13883-89D4-E201-CBA1-A7E768954CC3}"/>
          </ac:spMkLst>
        </pc:spChg>
        <pc:picChg chg="add del mod">
          <ac:chgData name="Bekir Katran" userId="5564ee53c9f0ea6a" providerId="LiveId" clId="{73868043-3FCE-4780-93BB-62578D4A6D92}" dt="2024-04-17T19:29:17.789" v="11" actId="21"/>
          <ac:picMkLst>
            <pc:docMk/>
            <pc:sldMk cId="1769974061" sldId="292"/>
            <ac:picMk id="4" creationId="{59B91DEA-B424-345E-0838-619862F51622}"/>
          </ac:picMkLst>
        </pc:picChg>
      </pc:sldChg>
    </pc:docChg>
  </pc:docChgLst>
  <pc:docChgLst>
    <pc:chgData name="Bekir Katran" userId="5564ee53c9f0ea6a" providerId="LiveId" clId="{F934E8F4-1A30-4EAC-AA84-F8B3E1FD6C3F}"/>
    <pc:docChg chg="custSel delSld modSld">
      <pc:chgData name="Bekir Katran" userId="5564ee53c9f0ea6a" providerId="LiveId" clId="{F934E8F4-1A30-4EAC-AA84-F8B3E1FD6C3F}" dt="2024-03-18T12:12:44.236" v="98" actId="1076"/>
      <pc:docMkLst>
        <pc:docMk/>
      </pc:docMkLst>
      <pc:sldChg chg="addSp modSp mod">
        <pc:chgData name="Bekir Katran" userId="5564ee53c9f0ea6a" providerId="LiveId" clId="{F934E8F4-1A30-4EAC-AA84-F8B3E1FD6C3F}" dt="2024-03-18T12:07:22.872" v="68" actId="1076"/>
        <pc:sldMkLst>
          <pc:docMk/>
          <pc:sldMk cId="4103084500" sldId="256"/>
        </pc:sldMkLst>
        <pc:spChg chg="mod">
          <ac:chgData name="Bekir Katran" userId="5564ee53c9f0ea6a" providerId="LiveId" clId="{F934E8F4-1A30-4EAC-AA84-F8B3E1FD6C3F}" dt="2024-03-18T12:06:39.736" v="55" actId="1076"/>
          <ac:spMkLst>
            <pc:docMk/>
            <pc:sldMk cId="4103084500" sldId="256"/>
            <ac:spMk id="2" creationId="{00000000-0000-0000-0000-000000000000}"/>
          </ac:spMkLst>
        </pc:spChg>
        <pc:spChg chg="add mod">
          <ac:chgData name="Bekir Katran" userId="5564ee53c9f0ea6a" providerId="LiveId" clId="{F934E8F4-1A30-4EAC-AA84-F8B3E1FD6C3F}" dt="2024-03-18T12:07:22.872" v="68" actId="1076"/>
          <ac:spMkLst>
            <pc:docMk/>
            <pc:sldMk cId="4103084500" sldId="256"/>
            <ac:spMk id="4" creationId="{1517DB0C-59D8-E471-1B65-97980CDE40E0}"/>
          </ac:spMkLst>
        </pc:spChg>
      </pc:sldChg>
      <pc:sldChg chg="modSp mod">
        <pc:chgData name="Bekir Katran" userId="5564ee53c9f0ea6a" providerId="LiveId" clId="{F934E8F4-1A30-4EAC-AA84-F8B3E1FD6C3F}" dt="2024-03-18T12:12:44.236" v="98" actId="1076"/>
        <pc:sldMkLst>
          <pc:docMk/>
          <pc:sldMk cId="1070551190" sldId="257"/>
        </pc:sldMkLst>
        <pc:spChg chg="mod">
          <ac:chgData name="Bekir Katran" userId="5564ee53c9f0ea6a" providerId="LiveId" clId="{F934E8F4-1A30-4EAC-AA84-F8B3E1FD6C3F}" dt="2024-03-18T12:12:44.236" v="98" actId="1076"/>
          <ac:spMkLst>
            <pc:docMk/>
            <pc:sldMk cId="1070551190" sldId="257"/>
            <ac:spMk id="3" creationId="{00000000-0000-0000-0000-000000000000}"/>
          </ac:spMkLst>
        </pc:spChg>
      </pc:sldChg>
      <pc:sldChg chg="modSp mod">
        <pc:chgData name="Bekir Katran" userId="5564ee53c9f0ea6a" providerId="LiveId" clId="{F934E8F4-1A30-4EAC-AA84-F8B3E1FD6C3F}" dt="2024-03-18T12:12:31.908" v="97" actId="1076"/>
        <pc:sldMkLst>
          <pc:docMk/>
          <pc:sldMk cId="2881176977" sldId="258"/>
        </pc:sldMkLst>
        <pc:spChg chg="mod">
          <ac:chgData name="Bekir Katran" userId="5564ee53c9f0ea6a" providerId="LiveId" clId="{F934E8F4-1A30-4EAC-AA84-F8B3E1FD6C3F}" dt="2024-03-18T12:12:31.908" v="97" actId="1076"/>
          <ac:spMkLst>
            <pc:docMk/>
            <pc:sldMk cId="2881176977" sldId="258"/>
            <ac:spMk id="3" creationId="{00000000-0000-0000-0000-000000000000}"/>
          </ac:spMkLst>
        </pc:spChg>
      </pc:sldChg>
      <pc:sldChg chg="modSp mod">
        <pc:chgData name="Bekir Katran" userId="5564ee53c9f0ea6a" providerId="LiveId" clId="{F934E8F4-1A30-4EAC-AA84-F8B3E1FD6C3F}" dt="2024-03-18T12:12:19.444" v="94" actId="1076"/>
        <pc:sldMkLst>
          <pc:docMk/>
          <pc:sldMk cId="2989706087" sldId="259"/>
        </pc:sldMkLst>
        <pc:spChg chg="mod">
          <ac:chgData name="Bekir Katran" userId="5564ee53c9f0ea6a" providerId="LiveId" clId="{F934E8F4-1A30-4EAC-AA84-F8B3E1FD6C3F}" dt="2024-03-18T12:12:19.444" v="94" actId="1076"/>
          <ac:spMkLst>
            <pc:docMk/>
            <pc:sldMk cId="2989706087" sldId="259"/>
            <ac:spMk id="3" creationId="{00000000-0000-0000-0000-000000000000}"/>
          </ac:spMkLst>
        </pc:spChg>
      </pc:sldChg>
      <pc:sldChg chg="modSp mod">
        <pc:chgData name="Bekir Katran" userId="5564ee53c9f0ea6a" providerId="LiveId" clId="{F934E8F4-1A30-4EAC-AA84-F8B3E1FD6C3F}" dt="2024-03-18T12:11:56.789" v="89" actId="1076"/>
        <pc:sldMkLst>
          <pc:docMk/>
          <pc:sldMk cId="1352973588" sldId="262"/>
        </pc:sldMkLst>
        <pc:spChg chg="mod">
          <ac:chgData name="Bekir Katran" userId="5564ee53c9f0ea6a" providerId="LiveId" clId="{F934E8F4-1A30-4EAC-AA84-F8B3E1FD6C3F}" dt="2024-03-18T12:11:56.789" v="89" actId="1076"/>
          <ac:spMkLst>
            <pc:docMk/>
            <pc:sldMk cId="1352973588" sldId="262"/>
            <ac:spMk id="3" creationId="{00000000-0000-0000-0000-000000000000}"/>
          </ac:spMkLst>
        </pc:spChg>
      </pc:sldChg>
      <pc:sldChg chg="delSp modSp mod">
        <pc:chgData name="Bekir Katran" userId="5564ee53c9f0ea6a" providerId="LiveId" clId="{F934E8F4-1A30-4EAC-AA84-F8B3E1FD6C3F}" dt="2024-03-18T12:10:11.348" v="76" actId="255"/>
        <pc:sldMkLst>
          <pc:docMk/>
          <pc:sldMk cId="227630116" sldId="264"/>
        </pc:sldMkLst>
        <pc:spChg chg="del">
          <ac:chgData name="Bekir Katran" userId="5564ee53c9f0ea6a" providerId="LiveId" clId="{F934E8F4-1A30-4EAC-AA84-F8B3E1FD6C3F}" dt="2024-03-18T12:09:59.689" v="73" actId="478"/>
          <ac:spMkLst>
            <pc:docMk/>
            <pc:sldMk cId="227630116" sldId="264"/>
            <ac:spMk id="2" creationId="{00000000-0000-0000-0000-000000000000}"/>
          </ac:spMkLst>
        </pc:spChg>
        <pc:spChg chg="mod">
          <ac:chgData name="Bekir Katran" userId="5564ee53c9f0ea6a" providerId="LiveId" clId="{F934E8F4-1A30-4EAC-AA84-F8B3E1FD6C3F}" dt="2024-03-18T12:10:11.348" v="76" actId="255"/>
          <ac:spMkLst>
            <pc:docMk/>
            <pc:sldMk cId="227630116" sldId="264"/>
            <ac:spMk id="3" creationId="{00000000-0000-0000-0000-000000000000}"/>
          </ac:spMkLst>
        </pc:spChg>
        <pc:picChg chg="mod">
          <ac:chgData name="Bekir Katran" userId="5564ee53c9f0ea6a" providerId="LiveId" clId="{F934E8F4-1A30-4EAC-AA84-F8B3E1FD6C3F}" dt="2024-03-18T12:10:04.548" v="75" actId="1076"/>
          <ac:picMkLst>
            <pc:docMk/>
            <pc:sldMk cId="227630116" sldId="264"/>
            <ac:picMk id="5" creationId="{D2DC8989-B959-776F-82AB-94BF204539AF}"/>
          </ac:picMkLst>
        </pc:picChg>
      </pc:sldChg>
      <pc:sldChg chg="modSp mod">
        <pc:chgData name="Bekir Katran" userId="5564ee53c9f0ea6a" providerId="LiveId" clId="{F934E8F4-1A30-4EAC-AA84-F8B3E1FD6C3F}" dt="2024-03-18T12:10:46.453" v="81" actId="1076"/>
        <pc:sldMkLst>
          <pc:docMk/>
          <pc:sldMk cId="2404798310" sldId="265"/>
        </pc:sldMkLst>
        <pc:spChg chg="mod">
          <ac:chgData name="Bekir Katran" userId="5564ee53c9f0ea6a" providerId="LiveId" clId="{F934E8F4-1A30-4EAC-AA84-F8B3E1FD6C3F}" dt="2024-03-18T12:10:32.160" v="79" actId="1076"/>
          <ac:spMkLst>
            <pc:docMk/>
            <pc:sldMk cId="2404798310" sldId="265"/>
            <ac:spMk id="2" creationId="{00000000-0000-0000-0000-000000000000}"/>
          </ac:spMkLst>
        </pc:spChg>
        <pc:spChg chg="mod">
          <ac:chgData name="Bekir Katran" userId="5564ee53c9f0ea6a" providerId="LiveId" clId="{F934E8F4-1A30-4EAC-AA84-F8B3E1FD6C3F}" dt="2024-03-18T12:10:41.532" v="80" actId="1076"/>
          <ac:spMkLst>
            <pc:docMk/>
            <pc:sldMk cId="2404798310" sldId="265"/>
            <ac:spMk id="3" creationId="{00000000-0000-0000-0000-000000000000}"/>
          </ac:spMkLst>
        </pc:spChg>
        <pc:picChg chg="mod">
          <ac:chgData name="Bekir Katran" userId="5564ee53c9f0ea6a" providerId="LiveId" clId="{F934E8F4-1A30-4EAC-AA84-F8B3E1FD6C3F}" dt="2024-03-18T12:10:46.453" v="81" actId="1076"/>
          <ac:picMkLst>
            <pc:docMk/>
            <pc:sldMk cId="2404798310" sldId="265"/>
            <ac:picMk id="18" creationId="{1BD39521-C300-3502-8E50-D55D4A22426D}"/>
          </ac:picMkLst>
        </pc:picChg>
      </pc:sldChg>
      <pc:sldChg chg="delSp mod">
        <pc:chgData name="Bekir Katran" userId="5564ee53c9f0ea6a" providerId="LiveId" clId="{F934E8F4-1A30-4EAC-AA84-F8B3E1FD6C3F}" dt="2024-03-18T12:11:35.661" v="87" actId="478"/>
        <pc:sldMkLst>
          <pc:docMk/>
          <pc:sldMk cId="3139931391" sldId="269"/>
        </pc:sldMkLst>
        <pc:spChg chg="del">
          <ac:chgData name="Bekir Katran" userId="5564ee53c9f0ea6a" providerId="LiveId" clId="{F934E8F4-1A30-4EAC-AA84-F8B3E1FD6C3F}" dt="2024-03-18T12:11:35.661" v="87" actId="478"/>
          <ac:spMkLst>
            <pc:docMk/>
            <pc:sldMk cId="3139931391" sldId="269"/>
            <ac:spMk id="2" creationId="{00000000-0000-0000-0000-000000000000}"/>
          </ac:spMkLst>
        </pc:spChg>
      </pc:sldChg>
      <pc:sldChg chg="del">
        <pc:chgData name="Bekir Katran" userId="5564ee53c9f0ea6a" providerId="LiveId" clId="{F934E8F4-1A30-4EAC-AA84-F8B3E1FD6C3F}" dt="2024-03-18T12:09:52.967" v="71" actId="47"/>
        <pc:sldMkLst>
          <pc:docMk/>
          <pc:sldMk cId="2986502421" sldId="271"/>
        </pc:sldMkLst>
      </pc:sldChg>
      <pc:sldChg chg="delSp modSp mod">
        <pc:chgData name="Bekir Katran" userId="5564ee53c9f0ea6a" providerId="LiveId" clId="{F934E8F4-1A30-4EAC-AA84-F8B3E1FD6C3F}" dt="2024-03-18T12:11:20.956" v="86" actId="255"/>
        <pc:sldMkLst>
          <pc:docMk/>
          <pc:sldMk cId="1512136818" sldId="272"/>
        </pc:sldMkLst>
        <pc:spChg chg="del">
          <ac:chgData name="Bekir Katran" userId="5564ee53c9f0ea6a" providerId="LiveId" clId="{F934E8F4-1A30-4EAC-AA84-F8B3E1FD6C3F}" dt="2024-03-18T12:11:14.030" v="85" actId="478"/>
          <ac:spMkLst>
            <pc:docMk/>
            <pc:sldMk cId="1512136818" sldId="272"/>
            <ac:spMk id="2" creationId="{00000000-0000-0000-0000-000000000000}"/>
          </ac:spMkLst>
        </pc:spChg>
        <pc:spChg chg="mod">
          <ac:chgData name="Bekir Katran" userId="5564ee53c9f0ea6a" providerId="LiveId" clId="{F934E8F4-1A30-4EAC-AA84-F8B3E1FD6C3F}" dt="2024-03-18T12:11:20.956" v="86" actId="255"/>
          <ac:spMkLst>
            <pc:docMk/>
            <pc:sldMk cId="1512136818" sldId="272"/>
            <ac:spMk id="3" creationId="{00000000-0000-0000-0000-000000000000}"/>
          </ac:spMkLst>
        </pc:spChg>
      </pc:sldChg>
      <pc:sldChg chg="delSp mod">
        <pc:chgData name="Bekir Katran" userId="5564ee53c9f0ea6a" providerId="LiveId" clId="{F934E8F4-1A30-4EAC-AA84-F8B3E1FD6C3F}" dt="2024-03-18T12:11:09.385" v="84" actId="478"/>
        <pc:sldMkLst>
          <pc:docMk/>
          <pc:sldMk cId="222435594" sldId="273"/>
        </pc:sldMkLst>
        <pc:spChg chg="del">
          <ac:chgData name="Bekir Katran" userId="5564ee53c9f0ea6a" providerId="LiveId" clId="{F934E8F4-1A30-4EAC-AA84-F8B3E1FD6C3F}" dt="2024-03-18T12:11:09.385" v="84" actId="478"/>
          <ac:spMkLst>
            <pc:docMk/>
            <pc:sldMk cId="222435594" sldId="273"/>
            <ac:spMk id="2" creationId="{00000000-0000-0000-0000-000000000000}"/>
          </ac:spMkLst>
        </pc:spChg>
      </pc:sldChg>
      <pc:sldChg chg="del">
        <pc:chgData name="Bekir Katran" userId="5564ee53c9f0ea6a" providerId="LiveId" clId="{F934E8F4-1A30-4EAC-AA84-F8B3E1FD6C3F}" dt="2024-03-18T12:09:51.907" v="70" actId="47"/>
        <pc:sldMkLst>
          <pc:docMk/>
          <pc:sldMk cId="3346347516" sldId="274"/>
        </pc:sldMkLst>
      </pc:sldChg>
      <pc:sldChg chg="del">
        <pc:chgData name="Bekir Katran" userId="5564ee53c9f0ea6a" providerId="LiveId" clId="{F934E8F4-1A30-4EAC-AA84-F8B3E1FD6C3F}" dt="2024-03-18T12:09:53.842" v="72" actId="47"/>
        <pc:sldMkLst>
          <pc:docMk/>
          <pc:sldMk cId="2525601027" sldId="281"/>
        </pc:sldMkLst>
      </pc:sldChg>
      <pc:sldChg chg="modSp mod">
        <pc:chgData name="Bekir Katran" userId="5564ee53c9f0ea6a" providerId="LiveId" clId="{F934E8F4-1A30-4EAC-AA84-F8B3E1FD6C3F}" dt="2024-03-18T12:10:58.796" v="83" actId="1076"/>
        <pc:sldMkLst>
          <pc:docMk/>
          <pc:sldMk cId="3353595734" sldId="289"/>
        </pc:sldMkLst>
        <pc:spChg chg="mod">
          <ac:chgData name="Bekir Katran" userId="5564ee53c9f0ea6a" providerId="LiveId" clId="{F934E8F4-1A30-4EAC-AA84-F8B3E1FD6C3F}" dt="2024-03-18T12:10:54.700" v="82" actId="1076"/>
          <ac:spMkLst>
            <pc:docMk/>
            <pc:sldMk cId="3353595734" sldId="289"/>
            <ac:spMk id="2" creationId="{5A8CCDB0-C247-FF6B-A947-2B1BA0C2CA49}"/>
          </ac:spMkLst>
        </pc:spChg>
        <pc:spChg chg="mod">
          <ac:chgData name="Bekir Katran" userId="5564ee53c9f0ea6a" providerId="LiveId" clId="{F934E8F4-1A30-4EAC-AA84-F8B3E1FD6C3F}" dt="2024-03-18T12:10:58.796" v="83" actId="1076"/>
          <ac:spMkLst>
            <pc:docMk/>
            <pc:sldMk cId="3353595734" sldId="289"/>
            <ac:spMk id="3" creationId="{61B94140-3FA9-E28D-6971-89EC6FC28285}"/>
          </ac:spMkLst>
        </pc:spChg>
      </pc:sldChg>
      <pc:sldChg chg="del">
        <pc:chgData name="Bekir Katran" userId="5564ee53c9f0ea6a" providerId="LiveId" clId="{F934E8F4-1A30-4EAC-AA84-F8B3E1FD6C3F}" dt="2024-03-18T12:11:45.353" v="88" actId="47"/>
        <pc:sldMkLst>
          <pc:docMk/>
          <pc:sldMk cId="3205835130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90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81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76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31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349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66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28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11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14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76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03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23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97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08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35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7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48714C-9105-441A-B552-43E03A54EF54}" type="datetimeFigureOut">
              <a:rPr lang="tr-TR" smtClean="0"/>
              <a:t>17.04.2024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0F7E70-0C58-45A3-96E2-756237F7D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674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liyet.com.tr/pembenar/otizm-hastaligi-nedir-otizm-cesitleri-nelerdir-tedavisi-var-mi-642998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.mx/pin/710583647435971156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izmpedia.com/otizmin-genetik-sebepleri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A675F33-98AF-4B83-A3BB-0780A2314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, grafik, grafik tasarım, yazı tipi içeren bir resim">
            <a:extLst>
              <a:ext uri="{FF2B5EF4-FFF2-40B4-BE49-F238E27FC236}">
                <a16:creationId xmlns:a16="http://schemas.microsoft.com/office/drawing/2014/main" id="{8EE11B9C-6BF3-5A2F-59F2-23CFFF8B8C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4" t="3782" b="41916"/>
          <a:stretch/>
        </p:blipFill>
        <p:spPr>
          <a:xfrm>
            <a:off x="-207073" y="59137"/>
            <a:ext cx="12467984" cy="6731277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30856" y="-1670683"/>
            <a:ext cx="8907463" cy="3819524"/>
          </a:xfrm>
        </p:spPr>
        <p:txBody>
          <a:bodyPr>
            <a:normAutofit/>
          </a:bodyPr>
          <a:lstStyle/>
          <a:p>
            <a:r>
              <a:rPr lang="tr-TR" sz="6000" dirty="0"/>
              <a:t>Otizm Farkındalığı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517DB0C-59D8-E471-1B65-97980CDE40E0}"/>
              </a:ext>
            </a:extLst>
          </p:cNvPr>
          <p:cNvSpPr txBox="1"/>
          <p:nvPr/>
        </p:nvSpPr>
        <p:spPr>
          <a:xfrm>
            <a:off x="986322" y="5445212"/>
            <a:ext cx="9343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i="1" dirty="0">
                <a:solidFill>
                  <a:schemeClr val="tx2">
                    <a:lumMod val="75000"/>
                  </a:schemeClr>
                </a:solidFill>
              </a:rPr>
              <a:t>OTİZM ENGEL DEĞİL FARKLILIKTIR</a:t>
            </a:r>
          </a:p>
        </p:txBody>
      </p:sp>
    </p:spTree>
    <p:extLst>
      <p:ext uri="{BB962C8B-B14F-4D97-AF65-F5344CB8AC3E}">
        <p14:creationId xmlns:p14="http://schemas.microsoft.com/office/powerpoint/2010/main" val="41030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2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Resim 7" descr="kişi, şahıs, çivi, parmak, bilek içeren bir resim&#10;&#10;Açıklama otomatik olarak oluşturuldu">
            <a:extLst>
              <a:ext uri="{FF2B5EF4-FFF2-40B4-BE49-F238E27FC236}">
                <a16:creationId xmlns:a16="http://schemas.microsoft.com/office/drawing/2014/main" id="{49C2D385-0D19-F5B8-88BE-7DA0F4281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3174" y="1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140" y="805069"/>
            <a:ext cx="9621323" cy="48335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4000" b="1" dirty="0">
                <a:solidFill>
                  <a:schemeClr val="tx1"/>
                </a:solidFill>
              </a:rPr>
              <a:t>Otizmin Tanımı ve Prevalansı</a:t>
            </a:r>
          </a:p>
          <a:p>
            <a:pPr>
              <a:lnSpc>
                <a:spcPct val="90000"/>
              </a:lnSpc>
            </a:pPr>
            <a:endParaRPr lang="tr-TR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b="1" dirty="0">
                <a:solidFill>
                  <a:schemeClr val="tx1"/>
                </a:solidFill>
              </a:rPr>
              <a:t>Otizm, yaşam boyu süren ve sosyal etkileşimde, iletişimde zorluklar ile tekrarlayıcı davranışlarla kendini gösteren nörolojik bir gelişimsel </a:t>
            </a:r>
            <a:r>
              <a:rPr lang="tr-TR" b="1" dirty="0" err="1">
                <a:solidFill>
                  <a:schemeClr val="tx1"/>
                </a:solidFill>
              </a:rPr>
              <a:t>bozukluktur.Global</a:t>
            </a:r>
            <a:r>
              <a:rPr lang="tr-TR" b="1" dirty="0">
                <a:solidFill>
                  <a:schemeClr val="tx1"/>
                </a:solidFill>
              </a:rPr>
              <a:t> olarak her 88 çocuktan biri otizm spektrum bozukluğu gösterir. Erkeklerde daha yaygın, kızlarda ise genellikle daha ağır </a:t>
            </a:r>
            <a:r>
              <a:rPr lang="tr-TR" b="1" dirty="0" err="1">
                <a:solidFill>
                  <a:schemeClr val="tx1"/>
                </a:solidFill>
              </a:rPr>
              <a:t>seyreder.Farkındalık</a:t>
            </a:r>
            <a:r>
              <a:rPr lang="tr-TR" b="1" dirty="0">
                <a:solidFill>
                  <a:schemeClr val="tx1"/>
                </a:solidFill>
              </a:rPr>
              <a:t> ve Destek</a:t>
            </a:r>
          </a:p>
        </p:txBody>
      </p:sp>
    </p:spTree>
    <p:extLst>
      <p:ext uri="{BB962C8B-B14F-4D97-AF65-F5344CB8AC3E}">
        <p14:creationId xmlns:p14="http://schemas.microsoft.com/office/powerpoint/2010/main" val="10705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3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 descr="metin, grafik tasarım, grafik, poster içeren bir resim&#10;&#10;Açıklama otomatik olarak oluşturuldu">
            <a:extLst>
              <a:ext uri="{FF2B5EF4-FFF2-40B4-BE49-F238E27FC236}">
                <a16:creationId xmlns:a16="http://schemas.microsoft.com/office/drawing/2014/main" id="{5A262042-EA7E-46A5-819B-1A8FBA047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554" b="21236"/>
          <a:stretch/>
        </p:blipFill>
        <p:spPr>
          <a:xfrm>
            <a:off x="3174" y="1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9086" y="976317"/>
            <a:ext cx="9250417" cy="49053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b="1" dirty="0">
                <a:solidFill>
                  <a:schemeClr val="tx1"/>
                </a:solidFill>
              </a:rPr>
              <a:t>Birleşmiş Milletler, her yıl Nisan ayını Otizm Farkındalık Ayı olarak ilan </a:t>
            </a:r>
            <a:r>
              <a:rPr lang="tr-TR" sz="2400" b="1" dirty="0" err="1">
                <a:solidFill>
                  <a:schemeClr val="tx1"/>
                </a:solidFill>
              </a:rPr>
              <a:t>etmiştir.Bu</a:t>
            </a:r>
            <a:r>
              <a:rPr lang="tr-TR" sz="2400" b="1" dirty="0">
                <a:solidFill>
                  <a:schemeClr val="tx1"/>
                </a:solidFill>
              </a:rPr>
              <a:t> dönem boyunca otizm üzerine yapılan araştırmalar teşvik edilir ve erken tanı ile tedavi yöntemlerinin yaygınlaştırılması hedeflenir.</a:t>
            </a:r>
          </a:p>
        </p:txBody>
      </p:sp>
    </p:spTree>
    <p:extLst>
      <p:ext uri="{BB962C8B-B14F-4D97-AF65-F5344CB8AC3E}">
        <p14:creationId xmlns:p14="http://schemas.microsoft.com/office/powerpoint/2010/main" val="288117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 descr="kişi, şahıs, giyim, adam, insan içeren bir resim&#10;&#10;Açıklama otomatik olarak oluşturuldu">
            <a:extLst>
              <a:ext uri="{FF2B5EF4-FFF2-40B4-BE49-F238E27FC236}">
                <a16:creationId xmlns:a16="http://schemas.microsoft.com/office/drawing/2014/main" id="{FCB2514A-DC4E-23DE-A68B-5380DAB220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10" r="12533" b="-2"/>
          <a:stretch/>
        </p:blipFill>
        <p:spPr>
          <a:xfrm>
            <a:off x="-3175" y="1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535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4000" b="1" dirty="0">
                <a:solidFill>
                  <a:schemeClr val="tx1"/>
                </a:solidFill>
              </a:rPr>
              <a:t>Otizmin Nedenleri</a:t>
            </a:r>
          </a:p>
          <a:p>
            <a:pPr marL="0" indent="0">
              <a:lnSpc>
                <a:spcPct val="90000"/>
              </a:lnSpc>
              <a:buNone/>
            </a:pPr>
            <a:endParaRPr lang="tr-TR" sz="1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tr-TR" sz="14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800" b="1" dirty="0">
                <a:solidFill>
                  <a:schemeClr val="tx1"/>
                </a:solidFill>
              </a:rPr>
              <a:t>Otizm, genetik ve çevresel faktörlerin birleşimiyle ortaya çıkar. Genetik faktörler, beyin hücreleri arasındaki iletişimi etkileyebilir.</a:t>
            </a:r>
          </a:p>
        </p:txBody>
      </p:sp>
    </p:spTree>
    <p:extLst>
      <p:ext uri="{BB962C8B-B14F-4D97-AF65-F5344CB8AC3E}">
        <p14:creationId xmlns:p14="http://schemas.microsoft.com/office/powerpoint/2010/main" val="418328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4" descr="Gökkuşağı ışık-el">
            <a:extLst>
              <a:ext uri="{FF2B5EF4-FFF2-40B4-BE49-F238E27FC236}">
                <a16:creationId xmlns:a16="http://schemas.microsoft.com/office/drawing/2014/main" id="{C2E5ECE2-EF77-B254-6A82-1D58DFD45B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023" b="5708"/>
          <a:stretch/>
        </p:blipFill>
        <p:spPr>
          <a:xfrm>
            <a:off x="3175" y="1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8837475" cy="533731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4000" b="1" dirty="0">
                <a:solidFill>
                  <a:schemeClr val="tx1"/>
                </a:solidFill>
              </a:rPr>
              <a:t>Otizmin Belirtileri :</a:t>
            </a:r>
          </a:p>
          <a:p>
            <a:pPr>
              <a:lnSpc>
                <a:spcPct val="90000"/>
              </a:lnSpc>
            </a:pPr>
            <a:r>
              <a:rPr lang="tr-TR" sz="2400" b="1" dirty="0">
                <a:solidFill>
                  <a:schemeClr val="tx1"/>
                </a:solidFill>
              </a:rPr>
              <a:t>Göz temasından kaçınma, tepki vermemek, tekrarlayan davranışlar ve duyusal hassasiyetler otizmin tipik belirtileridir.</a:t>
            </a:r>
          </a:p>
        </p:txBody>
      </p:sp>
    </p:spTree>
    <p:extLst>
      <p:ext uri="{BB962C8B-B14F-4D97-AF65-F5344CB8AC3E}">
        <p14:creationId xmlns:p14="http://schemas.microsoft.com/office/powerpoint/2010/main" val="399688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821834F7-E29D-6AE3-FD3D-7D5F24B2BC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0566" b="23184"/>
          <a:stretch/>
        </p:blipFill>
        <p:spPr>
          <a:xfrm>
            <a:off x="3174" y="1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5286" y="1250343"/>
            <a:ext cx="8534400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4000" b="1" dirty="0">
                <a:solidFill>
                  <a:schemeClr val="tx1"/>
                </a:solidFill>
              </a:rPr>
              <a:t>Erken Tanı ve Eğitim</a:t>
            </a:r>
          </a:p>
          <a:p>
            <a:pPr>
              <a:lnSpc>
                <a:spcPct val="90000"/>
              </a:lnSpc>
            </a:pPr>
            <a:r>
              <a:rPr lang="tr-TR" sz="2400" b="1" dirty="0">
                <a:solidFill>
                  <a:schemeClr val="tx1"/>
                </a:solidFill>
              </a:rPr>
              <a:t>Erken tanı ve uygun özel eğitim programları, otizmli çocukların gelişimini destekler ve gelecekte karşılaşabilecekleri sorunları minimize eder.</a:t>
            </a:r>
          </a:p>
        </p:txBody>
      </p:sp>
    </p:spTree>
    <p:extLst>
      <p:ext uri="{BB962C8B-B14F-4D97-AF65-F5344CB8AC3E}">
        <p14:creationId xmlns:p14="http://schemas.microsoft.com/office/powerpoint/2010/main" val="135297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 descr="Oyuncak plastik rakamlar">
            <a:extLst>
              <a:ext uri="{FF2B5EF4-FFF2-40B4-BE49-F238E27FC236}">
                <a16:creationId xmlns:a16="http://schemas.microsoft.com/office/drawing/2014/main" id="{A5AF0CC2-273E-95D9-1BD1-46B3D6E801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47" b="6283"/>
          <a:stretch/>
        </p:blipFill>
        <p:spPr>
          <a:xfrm>
            <a:off x="3175" y="0"/>
            <a:ext cx="12192000" cy="685799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7536" y="834887"/>
            <a:ext cx="10172383" cy="5009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4000" b="1" dirty="0">
                <a:solidFill>
                  <a:schemeClr val="tx1"/>
                </a:solidFill>
              </a:rPr>
              <a:t>Eğitim ve Terapi Yöntemleri</a:t>
            </a:r>
          </a:p>
          <a:p>
            <a:pPr>
              <a:lnSpc>
                <a:spcPct val="90000"/>
              </a:lnSpc>
            </a:pPr>
            <a:r>
              <a:rPr lang="tr-TR" sz="2400" b="1" dirty="0">
                <a:solidFill>
                  <a:schemeClr val="tx1"/>
                </a:solidFill>
              </a:rPr>
              <a:t>Özel eğitim ve terapiler, otizmli çocukların sosyal ve akademik becerilerini geliştirmek için kritik öneme </a:t>
            </a:r>
            <a:r>
              <a:rPr lang="tr-TR" sz="2400" b="1" dirty="0" err="1">
                <a:solidFill>
                  <a:schemeClr val="tx1"/>
                </a:solidFill>
              </a:rPr>
              <a:t>sahiptir.Ailelerin</a:t>
            </a:r>
            <a:r>
              <a:rPr lang="tr-TR" sz="2400" b="1" dirty="0">
                <a:solidFill>
                  <a:schemeClr val="tx1"/>
                </a:solidFill>
              </a:rPr>
              <a:t> eğitim sürecine aktif katılımı, çocuğun başarısını önemli ölçüde artırabilir.</a:t>
            </a:r>
          </a:p>
        </p:txBody>
      </p:sp>
    </p:spTree>
    <p:extLst>
      <p:ext uri="{BB962C8B-B14F-4D97-AF65-F5344CB8AC3E}">
        <p14:creationId xmlns:p14="http://schemas.microsoft.com/office/powerpoint/2010/main" val="306002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4E830A-06F9-4EAA-9E65-110CF2421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-504824"/>
            <a:ext cx="8534400" cy="23621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/>
              <a:t>Otizm</a:t>
            </a:r>
            <a:r>
              <a:rPr lang="en-US" b="1" dirty="0"/>
              <a:t> </a:t>
            </a:r>
            <a:r>
              <a:rPr lang="en-US" b="1" dirty="0" err="1"/>
              <a:t>Platformu’na</a:t>
            </a:r>
            <a:r>
              <a:rPr lang="en-US" b="1" dirty="0"/>
              <a:t> </a:t>
            </a:r>
            <a:r>
              <a:rPr lang="en-US" b="1" dirty="0" err="1"/>
              <a:t>üye</a:t>
            </a:r>
            <a:r>
              <a:rPr lang="en-US" b="1" dirty="0"/>
              <a:t> </a:t>
            </a:r>
            <a:r>
              <a:rPr lang="en-US" b="1" dirty="0" err="1"/>
              <a:t>olan</a:t>
            </a:r>
            <a:r>
              <a:rPr lang="en-US" b="1" dirty="0"/>
              <a:t> </a:t>
            </a:r>
            <a:r>
              <a:rPr lang="en-US" b="1" dirty="0" err="1"/>
              <a:t>sivil</a:t>
            </a:r>
            <a:r>
              <a:rPr lang="en-US" b="1" dirty="0"/>
              <a:t> </a:t>
            </a:r>
            <a:r>
              <a:rPr lang="en-US" b="1" dirty="0" err="1"/>
              <a:t>toplum</a:t>
            </a:r>
            <a:r>
              <a:rPr lang="en-US" b="1" dirty="0"/>
              <a:t> </a:t>
            </a:r>
            <a:r>
              <a:rPr lang="en-US" b="1" dirty="0" err="1"/>
              <a:t>kuruluşları</a:t>
            </a:r>
            <a:r>
              <a:rPr lang="en-US" b="1" dirty="0"/>
              <a:t>:</a:t>
            </a:r>
          </a:p>
        </p:txBody>
      </p:sp>
      <p:sp>
        <p:nvSpPr>
          <p:cNvPr id="3" name="İçerik Yer Tutucusu 2"/>
          <p:cNvSpPr>
            <a:spLocks/>
          </p:cNvSpPr>
          <p:nvPr/>
        </p:nvSpPr>
        <p:spPr>
          <a:xfrm>
            <a:off x="594518" y="1408487"/>
            <a:ext cx="5926138" cy="437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Ankara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Bireyler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(ANOBDER, Ankara)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Antalya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Bireyler</a:t>
            </a:r>
            <a:r>
              <a:rPr lang="en-US" sz="1500" b="1" dirty="0"/>
              <a:t> </a:t>
            </a:r>
            <a:r>
              <a:rPr lang="en-US" sz="1500" b="1" dirty="0" err="1"/>
              <a:t>Spor</a:t>
            </a:r>
            <a:r>
              <a:rPr lang="en-US" sz="1500" b="1" dirty="0"/>
              <a:t> </a:t>
            </a:r>
            <a:r>
              <a:rPr lang="en-US" sz="1500" b="1" dirty="0" err="1"/>
              <a:t>Kulübü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(ANTOBDER, Antalya)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Asperger </a:t>
            </a:r>
            <a:r>
              <a:rPr lang="en-US" sz="1500" b="1" dirty="0" err="1"/>
              <a:t>Sendromu</a:t>
            </a:r>
            <a:r>
              <a:rPr lang="en-US" sz="1500" b="1" dirty="0"/>
              <a:t> </a:t>
            </a:r>
            <a:r>
              <a:rPr lang="en-US" sz="1500" b="1" dirty="0" err="1"/>
              <a:t>ve</a:t>
            </a:r>
            <a:r>
              <a:rPr lang="en-US" sz="1500" b="1" dirty="0"/>
              <a:t> </a:t>
            </a:r>
            <a:r>
              <a:rPr lang="en-US" sz="1500" b="1" dirty="0" err="1"/>
              <a:t>Otizmle</a:t>
            </a:r>
            <a:r>
              <a:rPr lang="en-US" sz="1500" b="1" dirty="0"/>
              <a:t> Hayat </a:t>
            </a:r>
            <a:r>
              <a:rPr lang="en-US" sz="1500" b="1" dirty="0" err="1"/>
              <a:t>Derneği</a:t>
            </a:r>
            <a:r>
              <a:rPr lang="en-US" sz="1500" b="1" dirty="0"/>
              <a:t> (</a:t>
            </a:r>
            <a:r>
              <a:rPr lang="en-US" sz="1500" b="1" dirty="0" err="1"/>
              <a:t>AsperDER</a:t>
            </a:r>
            <a:r>
              <a:rPr lang="en-US" sz="1500" b="1" dirty="0"/>
              <a:t>, İstanbul)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Bursa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Çocuklar</a:t>
            </a:r>
            <a:r>
              <a:rPr lang="en-US" sz="1500" b="1" dirty="0"/>
              <a:t> </a:t>
            </a:r>
            <a:r>
              <a:rPr lang="en-US" sz="1500" b="1" dirty="0" err="1"/>
              <a:t>Eğitim</a:t>
            </a:r>
            <a:r>
              <a:rPr lang="en-US" sz="1500" b="1" dirty="0"/>
              <a:t> </a:t>
            </a:r>
            <a:r>
              <a:rPr lang="en-US" sz="1500" b="1" dirty="0" err="1"/>
              <a:t>ve</a:t>
            </a:r>
            <a:r>
              <a:rPr lang="en-US" sz="1500" b="1" dirty="0"/>
              <a:t> </a:t>
            </a:r>
            <a:r>
              <a:rPr lang="en-US" sz="1500" b="1" dirty="0" err="1"/>
              <a:t>Dayanışma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(BOÇED, Bursa)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 • </a:t>
            </a:r>
            <a:r>
              <a:rPr lang="en-US" sz="1500" b="1" dirty="0" err="1"/>
              <a:t>Emiralem</a:t>
            </a:r>
            <a:r>
              <a:rPr lang="en-US" sz="1500" b="1" dirty="0"/>
              <a:t> </a:t>
            </a:r>
            <a:r>
              <a:rPr lang="en-US" sz="1500" b="1" dirty="0" err="1"/>
              <a:t>Sabahat</a:t>
            </a:r>
            <a:r>
              <a:rPr lang="en-US" sz="1500" b="1" dirty="0"/>
              <a:t> </a:t>
            </a:r>
            <a:r>
              <a:rPr lang="en-US" sz="1500" b="1" dirty="0" err="1"/>
              <a:t>Akşiray</a:t>
            </a:r>
            <a:r>
              <a:rPr lang="en-US" sz="1500" b="1" dirty="0"/>
              <a:t>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Bireyler</a:t>
            </a:r>
            <a:r>
              <a:rPr lang="en-US" sz="1500" b="1" dirty="0"/>
              <a:t> </a:t>
            </a:r>
            <a:r>
              <a:rPr lang="en-US" sz="1500" b="1" dirty="0" err="1"/>
              <a:t>Destekleme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(SAOBDER, İzmir)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İLGİ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Çocukları</a:t>
            </a:r>
            <a:r>
              <a:rPr lang="en-US" sz="1500" b="1" dirty="0"/>
              <a:t> </a:t>
            </a:r>
            <a:r>
              <a:rPr lang="en-US" sz="1500" b="1" dirty="0" err="1"/>
              <a:t>Koruma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(Ankara)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 • </a:t>
            </a:r>
            <a:r>
              <a:rPr lang="en-US" sz="1500" b="1" dirty="0" err="1"/>
              <a:t>Kocaeli</a:t>
            </a:r>
            <a:r>
              <a:rPr lang="en-US" sz="1500" b="1" dirty="0"/>
              <a:t>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Çocuklar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(KOÇDER, </a:t>
            </a:r>
            <a:r>
              <a:rPr lang="en-US" sz="1500" b="1" dirty="0" err="1"/>
              <a:t>Kocaeli</a:t>
            </a:r>
            <a:r>
              <a:rPr lang="en-US" sz="1500" b="1" dirty="0"/>
              <a:t>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Konya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Çocuklar</a:t>
            </a:r>
            <a:r>
              <a:rPr lang="en-US" sz="1500" b="1" dirty="0"/>
              <a:t> </a:t>
            </a:r>
            <a:r>
              <a:rPr lang="en-US" sz="1500" b="1" dirty="0" err="1"/>
              <a:t>ve</a:t>
            </a:r>
            <a:r>
              <a:rPr lang="en-US" sz="1500" b="1" dirty="0"/>
              <a:t> </a:t>
            </a:r>
            <a:r>
              <a:rPr lang="en-US" sz="1500" b="1" dirty="0" err="1"/>
              <a:t>Aileleri</a:t>
            </a:r>
            <a:r>
              <a:rPr lang="en-US" sz="1500" b="1" dirty="0"/>
              <a:t> </a:t>
            </a:r>
            <a:r>
              <a:rPr lang="en-US" sz="1500" b="1" dirty="0" err="1"/>
              <a:t>Yardımlaşma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(KOÇAYDER, Konya)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 • Manisa </a:t>
            </a:r>
            <a:r>
              <a:rPr lang="en-US" sz="1500" b="1" dirty="0" err="1"/>
              <a:t>Otistik</a:t>
            </a:r>
            <a:r>
              <a:rPr lang="en-US" sz="1500" b="1" dirty="0"/>
              <a:t> </a:t>
            </a:r>
            <a:r>
              <a:rPr lang="en-US" sz="1500" b="1" dirty="0" err="1"/>
              <a:t>Bireyler</a:t>
            </a:r>
            <a:r>
              <a:rPr lang="en-US" sz="1500" b="1" dirty="0"/>
              <a:t> </a:t>
            </a:r>
            <a:r>
              <a:rPr lang="en-US" sz="1500" b="1" dirty="0" err="1"/>
              <a:t>ve</a:t>
            </a:r>
            <a:r>
              <a:rPr lang="en-US" sz="1500" b="1" dirty="0"/>
              <a:t> </a:t>
            </a:r>
            <a:r>
              <a:rPr lang="en-US" sz="1500" b="1" dirty="0" err="1"/>
              <a:t>Engelsiz</a:t>
            </a:r>
            <a:r>
              <a:rPr lang="en-US" sz="1500" b="1" dirty="0"/>
              <a:t> </a:t>
            </a:r>
            <a:r>
              <a:rPr lang="en-US" sz="1500" b="1" dirty="0" err="1"/>
              <a:t>Aileler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(MOBAD, Manisa) 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• Manisa </a:t>
            </a:r>
            <a:r>
              <a:rPr lang="en-US" sz="1500" b="1" dirty="0" err="1"/>
              <a:t>Otizm</a:t>
            </a:r>
            <a:r>
              <a:rPr lang="en-US" sz="1500" b="1" dirty="0"/>
              <a:t> </a:t>
            </a:r>
            <a:r>
              <a:rPr lang="en-US" sz="1500" b="1" dirty="0" err="1"/>
              <a:t>Derneği</a:t>
            </a:r>
            <a:r>
              <a:rPr lang="en-US" sz="1500" b="1" dirty="0"/>
              <a:t> (Manisa)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4B32265-D526-44B2-B82E-8977DFEFB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A453D36-EF7F-403B-A9E0-553E1F0B3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E7E8D9E-8474-4515-9EEB-0B46BE8EF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86A1812-CCD3-429E-AAAE-CC335A33F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CB9509C-1B73-4063-8E69-E9024ACED1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4BEF3D9-6561-4BA4-AD81-AC90EF33F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Metin kutusu 3"/>
          <p:cNvSpPr txBox="1"/>
          <p:nvPr/>
        </p:nvSpPr>
        <p:spPr>
          <a:xfrm>
            <a:off x="6611410" y="1590520"/>
            <a:ext cx="5218640" cy="278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Otizmli Bireyleri Destekleme Derneği (OBİDER, Balıkesir)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Otistik Çocukları Eğitim ve Yaşatma Derneği (OÇEYDER, Edirne)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Otistik Çocukları Koruma ve Yönlendirme Derneği (ODER, İzmir)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Otistik ve Zihinsel Engelli Çocuklar Derneği (OZDER, İzmir)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Otistikler Derneği (İstanbul)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Otizmle Mücadele Eden Aileler Derneği (OMAD, İstanbul)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Rize Otizmle Mücadele ve Eğitim Derneği (ROMED, Rize)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Sakarya Otizmle Yaşam Derneği (SOYDER, Sakarya)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Tekirdağ Otistik Çocukları Koruma Derneği (TOÇOKDER, Tekirdağ) 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Türkiye Otistiklere Destek ve Eğitim Vakfı (TODEV, İstanbul)</a:t>
            </a:r>
          </a:p>
          <a:p>
            <a:pPr defTabSz="649224">
              <a:spcAft>
                <a:spcPts val="600"/>
              </a:spcAft>
            </a:pPr>
            <a:r>
              <a:rPr lang="tr-TR" sz="113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TOHUM Türkiye Otizm E</a:t>
            </a: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2272397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TM02900771[[fn=Dilim]]</Template>
  <TotalTime>165</TotalTime>
  <Words>424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Otizm Farkındalığı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Otizm Platformu’na üye olan sivil toplum kuruluşları: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Otizm Farkındalığı</dc:title>
  <dc:creator>Microsoft hesabı</dc:creator>
  <cp:lastModifiedBy>Bekir Katran</cp:lastModifiedBy>
  <cp:revision>10</cp:revision>
  <dcterms:created xsi:type="dcterms:W3CDTF">2024-03-09T10:37:39Z</dcterms:created>
  <dcterms:modified xsi:type="dcterms:W3CDTF">2024-04-17T19:39:51Z</dcterms:modified>
</cp:coreProperties>
</file>